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6" r:id="rId4"/>
    <p:sldId id="279" r:id="rId5"/>
    <p:sldId id="257" r:id="rId6"/>
    <p:sldId id="289" r:id="rId7"/>
    <p:sldId id="261" r:id="rId8"/>
    <p:sldId id="283" r:id="rId9"/>
    <p:sldId id="285" r:id="rId10"/>
    <p:sldId id="290" r:id="rId11"/>
    <p:sldId id="286" r:id="rId12"/>
    <p:sldId id="281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sdnu.fanya.chaoxing.com/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hyperlink" Target="http://sdnu.fanya.chaoxing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3175" y="507365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特殊时期在线学习指南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129" y="1596770"/>
            <a:ext cx="1115060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年伊始的这场突如其来的疫情牵动了全国人民的心，医护人员夜以继日地奋战在救治工作第一线，已有多所高校发布了推迟开学的公告。为减少疫情对我校师生教学、学习、生活的影响，我们提出此预案，充分利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华北水利水电大学网络教学平台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（华水学堂）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不开学、先开课，尽量保证教学活动的正常开展，共同打好这场“抗疫战”！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疫情期间，超星泛雅网络教学平台将为全校师生提供在线教学服务，包括线上学习（观看教学视频、答疑、作业、测验等）、观看速课（微视频）学习、同步课堂学习、直播学习和相关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华水学堂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包含电脑端（网址：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  <a:hlinkClick r:id="rId1"/>
              </a:rPr>
              <a:t>http://ncwu.fanya.chaoxing.com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和手机端（学习通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华水学堂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平台资源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，为学生拓展学习提供资源支撑。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556537" cy="10407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教师如果开启直播教学，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学生可在消息中点击直播，进入直播界面，可以观看直播并进行文字互动，如果教师选择了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允许回看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，可以在直播结束后，回看直播内容，如果提示此直播不支持回看，说明老师未设置允许回看。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在线学习方式四：直播学习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1940" y="1899920"/>
            <a:ext cx="2368550" cy="4867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899920"/>
            <a:ext cx="2536825" cy="4866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545" y="1899920"/>
            <a:ext cx="2419350" cy="4860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229720" y="2193515"/>
            <a:ext cx="121932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华北水利水电大学网络教学平台（华水学堂）</a:t>
            </a:r>
            <a:endParaRPr lang="zh-CN" altLang="en-US" sz="3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为特殊时期在线教学提供支持！</a:t>
            </a:r>
            <a:endParaRPr lang="zh-CN" altLang="en-US" sz="3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4335" y="974725"/>
            <a:ext cx="99117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  <a:hlinkClick r:id="rId1"/>
              </a:rPr>
              <a:t>http://ncwu.fanya.chaoxing.com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按钮，输入账号（学号）和初始密码（123456）登录。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登录后请绑定手机号并修改密码。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如果已在学习通登录并绑定学号，登录密码为修改后的密码，支持学号、手机号两种登录方式。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4" name="图片 3" descr="1580614098(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1430" y="3601720"/>
            <a:ext cx="4000500" cy="2283460"/>
          </a:xfrm>
          <a:prstGeom prst="rect">
            <a:avLst/>
          </a:prstGeom>
        </p:spPr>
      </p:pic>
      <p:pic>
        <p:nvPicPr>
          <p:cNvPr id="10" name="图片 9" descr="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70" y="3601720"/>
            <a:ext cx="4230370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页面，选择“新用户注册”，输入手机号获取验证码并设置自己的密码，然后填写学校名称、输入自己的学号、姓名进行信息验证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（注意：信息验证一定不可跳过，学校名称若是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华北水利水电大学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，必须写全称，不能使用简写或具体到学院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96480" y="3322320"/>
            <a:ext cx="2110740" cy="3526155"/>
            <a:chOff x="7396480" y="3322320"/>
            <a:chExt cx="2110740" cy="35261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6480" y="3322320"/>
              <a:ext cx="2110740" cy="352615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22" name="文本框 21"/>
            <p:cNvSpPr txBox="1"/>
            <p:nvPr/>
          </p:nvSpPr>
          <p:spPr>
            <a:xfrm>
              <a:off x="7516901" y="3845795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山东师范大学</a:t>
              </a:r>
              <a:endParaRPr lang="zh-CN" altLang="en-US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820275" y="3322320"/>
            <a:ext cx="2214245" cy="3494405"/>
            <a:chOff x="9820275" y="3322320"/>
            <a:chExt cx="2214245" cy="349440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20275" y="3322320"/>
              <a:ext cx="2214245" cy="349440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25" name="文本框 24"/>
            <p:cNvSpPr txBox="1"/>
            <p:nvPr/>
          </p:nvSpPr>
          <p:spPr>
            <a:xfrm>
              <a:off x="9921683" y="4254451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山东师范大学</a:t>
              </a:r>
              <a:endParaRPr lang="zh-CN" altLang="en-US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631680" y="6346306"/>
            <a:ext cx="2580005" cy="368300"/>
          </a:xfrm>
          <a:prstGeom prst="rect">
            <a:avLst/>
          </a:prstGeom>
          <a:solidFill>
            <a:srgbClr val="139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  <a:endParaRPr lang="zh-CN" altLang="en-US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31680" y="5838604"/>
            <a:ext cx="2580005" cy="368300"/>
          </a:xfrm>
          <a:prstGeom prst="rect">
            <a:avLst/>
          </a:prstGeom>
          <a:solidFill>
            <a:srgbClr val="139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  <a:endParaRPr lang="zh-CN" altLang="en-US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623570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学生登录后进入自己的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学习空间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我学的课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中找到教师的课程，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点击课程封面，进入班级进行课程内容学习。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进入课程和班级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t="8071"/>
          <a:stretch>
            <a:fillRect/>
          </a:stretch>
        </p:blipFill>
        <p:spPr>
          <a:xfrm>
            <a:off x="476250" y="4531658"/>
            <a:ext cx="6241415" cy="2158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3393"/>
          <a:stretch>
            <a:fillRect/>
          </a:stretch>
        </p:blipFill>
        <p:spPr>
          <a:xfrm>
            <a:off x="6983730" y="2729752"/>
            <a:ext cx="4761865" cy="2437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 descr="1580614098(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9815" y="1560830"/>
            <a:ext cx="5074285" cy="28505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2730" y="241935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电脑端的课程和学习通的课程互通，登录学习通可以在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中找到课程及所在班级。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0815" y="1378585"/>
            <a:ext cx="2451735" cy="526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1318895"/>
            <a:ext cx="2616835" cy="53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学生进入课程后，可查看教师提供的课程内容、资料，并且完成教师发布的在线学习任务、学习要求、作业、测验等，并可以在线提问、讨论。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在线学习方式一：线上学习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7335" y="2421853"/>
            <a:ext cx="8386445" cy="3268270"/>
            <a:chOff x="1537335" y="2421853"/>
            <a:chExt cx="8386445" cy="326827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t="5993"/>
            <a:stretch>
              <a:fillRect/>
            </a:stretch>
          </p:blipFill>
          <p:spPr>
            <a:xfrm>
              <a:off x="1537335" y="2421853"/>
              <a:ext cx="8386445" cy="32682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矩形 2"/>
            <p:cNvSpPr/>
            <p:nvPr/>
          </p:nvSpPr>
          <p:spPr>
            <a:xfrm>
              <a:off x="7288306" y="3785347"/>
              <a:ext cx="1889312" cy="322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88306" y="5148841"/>
              <a:ext cx="1889312" cy="322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59156"/>
            <a:ext cx="10968990" cy="779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教师根据教学目的和要求，录制速课（微视频），学生通过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消息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点击速课，观看老师录制的教学视频内容。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在线学习方式二：观看速课（微视频）学习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4185" y="1806575"/>
            <a:ext cx="2310765" cy="4897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035" y="1807210"/>
            <a:ext cx="2360930" cy="4896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525" y="1758315"/>
            <a:ext cx="2443480" cy="4945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496676" cy="11359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教师根据教学目的和要求 ，可以开启同步课堂，电脑端使用方式：打开教师提供的电脑端网址，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可同步听到教师的授课内容的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讲课声音。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在线学习方式三：同步课堂学习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" y="2266315"/>
            <a:ext cx="5928995" cy="2919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030" y="2214880"/>
            <a:ext cx="5152390" cy="2970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012" y="859155"/>
            <a:ext cx="11034981" cy="850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手机端使用方式：在学习通首页输入教师提供的同步课堂邀请码，进入同步课堂，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即可同步听到教师的授课内容的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讲课声音。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617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在线学习方式三：同步课堂学习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8185" y="1710690"/>
            <a:ext cx="2360295" cy="4833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30" y="1736090"/>
            <a:ext cx="2368550" cy="4770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310" y="1710690"/>
            <a:ext cx="2439035" cy="4833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378262380"/>
  <p:tag name="KSO_WM_UNIT_PLACING_PICTURE_USER_VIEWPORT" val="{&quot;height&quot;:6759,&quot;width&quot;:15840}"/>
</p:tagLst>
</file>

<file path=ppt/tags/tag2.xml><?xml version="1.0" encoding="utf-8"?>
<p:tagLst xmlns:p="http://schemas.openxmlformats.org/presentationml/2006/main">
  <p:tag name="KSO_WM_UNIT_PLACING_PICTURE_USER_VIEWPORT" val="{&quot;height&quot;:5472,&quot;width&quot;:3075}"/>
</p:tagLst>
</file>

<file path=ppt/tags/tag3.xml><?xml version="1.0" encoding="utf-8"?>
<p:tagLst xmlns:p="http://schemas.openxmlformats.org/presentationml/2006/main">
  <p:tag name="REFSHAPE" val="374287908"/>
  <p:tag name="KSO_WM_UNIT_PLACING_PICTURE_USER_VIEWPORT" val="{&quot;height&quot;:6759,&quot;width&quot;:1584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WPS 演示</Application>
  <PresentationFormat>宽屏</PresentationFormat>
  <Paragraphs>81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黑体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学生登录后进入自己的“学习空间”，可在”我学的课“中找到教师的课程，点击课程封面，进入班级进行课程内容学习。</vt:lpstr>
      <vt:lpstr>电脑端的课程和学习通的课程互通，登录学习通可以在”我“中找到课程及所在班级。</vt:lpstr>
      <vt:lpstr>学生进入课程后，可查看教师提供的课程内容、资料，并且完成教师发布的在线学习任务、学习要求、作业、测验等，并可以在线提问、讨论。</vt:lpstr>
      <vt:lpstr>教师根据教学目的和要求，录制速课（微视频），学生通过“消息”点击速课，观看老师录制的教学视频内容。</vt:lpstr>
      <vt:lpstr>教师根据教学目的和要求 ，可以开启同步课堂，电脑端使用方式：打开教师提供的电脑端网址，可同步听到教师的授课内容的PPT+讲课声音。</vt:lpstr>
      <vt:lpstr>手机端使用方式：在学习通首页输入教师提供的同步课堂邀请码，进入同步课堂，即可同步听到教师的授课内容的PPT+讲课声音。</vt:lpstr>
      <vt:lpstr>教师如果开启直播教学，学生可在消息中点击直播，进入直播界面，可以观看直播并进行文字互动，如果教师选择了“允许回看”，可以在直播结束后，回看直播内容，如果提示此直播不支持回看，说明老师未设置允许回看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xiaonao 0</cp:lastModifiedBy>
  <cp:revision>60</cp:revision>
  <dcterms:created xsi:type="dcterms:W3CDTF">2020-01-28T03:15:00Z</dcterms:created>
  <dcterms:modified xsi:type="dcterms:W3CDTF">2020-02-02T03:42:30Z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